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4" r:id="rId7"/>
    <p:sldId id="265" r:id="rId8"/>
    <p:sldId id="266" r:id="rId9"/>
    <p:sldId id="267" r:id="rId10"/>
    <p:sldId id="269" r:id="rId11"/>
    <p:sldId id="270" r:id="rId12"/>
    <p:sldId id="272" r:id="rId13"/>
    <p:sldId id="262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F2FB6-D021-9EA3-09AF-365156D60A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RezCross</a:t>
            </a:r>
            <a:br>
              <a:rPr lang="en-US" dirty="0"/>
            </a:br>
            <a:r>
              <a:rPr lang="en-US" dirty="0"/>
              <a:t>Operation Red Willow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60DAB-DC93-F3B9-3797-1F187A662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36944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Loressa Mike</a:t>
            </a:r>
          </a:p>
          <a:p>
            <a:pPr>
              <a:spcBef>
                <a:spcPts val="0"/>
              </a:spcBef>
            </a:pPr>
            <a:r>
              <a:rPr lang="en-US" dirty="0"/>
              <a:t>Emergency Management Coordinator</a:t>
            </a:r>
          </a:p>
          <a:p>
            <a:pPr>
              <a:spcBef>
                <a:spcPts val="0"/>
              </a:spcBef>
            </a:pPr>
            <a:r>
              <a:rPr lang="en-US" dirty="0" err="1"/>
              <a:t>Beardy’s</a:t>
            </a:r>
            <a:r>
              <a:rPr lang="en-US" dirty="0"/>
              <a:t> &amp; </a:t>
            </a:r>
            <a:r>
              <a:rPr lang="en-US" dirty="0" err="1"/>
              <a:t>Okemasis</a:t>
            </a:r>
            <a:r>
              <a:rPr lang="en-US" dirty="0"/>
              <a:t>’ Cree nation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9E8CF0-6EBB-A2C0-19DC-A02AC6332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364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0807A-F613-9F29-1458-9CF76089E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Recreational Activities</a:t>
            </a:r>
            <a:endParaRPr lang="en-C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35952CA-A5F4-A1B2-4C4D-6F6C7948D1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Gym nights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Oilers watch party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BINGO shuttles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Movie theatre trips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Petting zoo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Bouncy castle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Wagon rides</a:t>
            </a:r>
          </a:p>
        </p:txBody>
      </p:sp>
      <p:pic>
        <p:nvPicPr>
          <p:cNvPr id="8" name="Content Placeholder 7" descr="A room with a large floor and a large screen&#10;&#10;AI-generated content may be incorrect.">
            <a:extLst>
              <a:ext uri="{FF2B5EF4-FFF2-40B4-BE49-F238E27FC236}">
                <a16:creationId xmlns:a16="http://schemas.microsoft.com/office/drawing/2014/main" id="{1257C9CA-DC4D-4EF6-CE8D-B84AA2DA70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2467825"/>
            <a:ext cx="4937125" cy="2779601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D4AB97-6388-F87A-DC69-6D7909DB0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17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5B28C-1712-51D1-E898-F7FD43520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51380"/>
            <a:ext cx="10058400" cy="1450757"/>
          </a:xfrm>
        </p:spPr>
        <p:txBody>
          <a:bodyPr/>
          <a:lstStyle/>
          <a:p>
            <a:r>
              <a:rPr lang="en-US" dirty="0"/>
              <a:t>Safety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68CB6-994B-1F98-C0EC-9AB5A5CEB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site was staffed 24/7 with security to keep our northern relatives safe and secure during their stay</a:t>
            </a:r>
          </a:p>
          <a:p>
            <a:r>
              <a:rPr lang="en-US" dirty="0"/>
              <a:t>Our team did a call out for trained security guards in the community, our membership answered that call.</a:t>
            </a:r>
          </a:p>
          <a:p>
            <a:r>
              <a:rPr lang="en-US" dirty="0"/>
              <a:t>RCMP Patrolling the main road leading to our center.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4DFA38-FC26-6566-6D2B-4BD090117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21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75F08-EEC8-9E38-E78A-BBA245523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Team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640A3-9583-4ECD-29BF-5032C27C9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/>
              <a:t>Site Coordinator </a:t>
            </a:r>
          </a:p>
          <a:p>
            <a:r>
              <a:rPr lang="en-US" dirty="0"/>
              <a:t>Security Coordinator</a:t>
            </a:r>
          </a:p>
          <a:p>
            <a:r>
              <a:rPr lang="en-US" dirty="0"/>
              <a:t>Volunteer Coordinator</a:t>
            </a:r>
          </a:p>
          <a:p>
            <a:r>
              <a:rPr lang="en-US" dirty="0"/>
              <a:t>Transportation Coordinator</a:t>
            </a:r>
          </a:p>
          <a:p>
            <a:r>
              <a:rPr lang="en-US" dirty="0"/>
              <a:t>Cooks</a:t>
            </a:r>
          </a:p>
          <a:p>
            <a:r>
              <a:rPr lang="en-US" dirty="0"/>
              <a:t>Security workers</a:t>
            </a:r>
          </a:p>
          <a:p>
            <a:r>
              <a:rPr lang="en-US" dirty="0"/>
              <a:t>Drivers</a:t>
            </a:r>
          </a:p>
          <a:p>
            <a:r>
              <a:rPr lang="en-US" dirty="0"/>
              <a:t>Volunteers</a:t>
            </a:r>
          </a:p>
          <a:p>
            <a:r>
              <a:rPr lang="en-US" dirty="0"/>
              <a:t>Medical transport drivers</a:t>
            </a:r>
          </a:p>
          <a:p>
            <a:r>
              <a:rPr lang="en-US" dirty="0"/>
              <a:t>Nurses</a:t>
            </a:r>
          </a:p>
          <a:p>
            <a:r>
              <a:rPr lang="en-US" dirty="0"/>
              <a:t>Mental Health staff</a:t>
            </a:r>
          </a:p>
          <a:p>
            <a:r>
              <a:rPr lang="en-US" dirty="0"/>
              <a:t>Addictions Staff</a:t>
            </a:r>
          </a:p>
          <a:p>
            <a:r>
              <a:rPr lang="en-US" dirty="0"/>
              <a:t>Home Care</a:t>
            </a:r>
          </a:p>
          <a:p>
            <a:r>
              <a:rPr lang="en-US" dirty="0"/>
              <a:t>On Site Elders</a:t>
            </a:r>
          </a:p>
          <a:p>
            <a:r>
              <a:rPr lang="en-US" dirty="0"/>
              <a:t>Finance</a:t>
            </a:r>
          </a:p>
          <a:p>
            <a:endParaRPr lang="en-US" dirty="0"/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E4DC68-4560-F6C0-B9C4-B1E3132C6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65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76E2-9BF5-14C3-3928-8C5D2CD65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Thanks: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488CD-1F5C-EC12-0C50-32E05C14D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Saskatchewan Wildland Firefighters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International Wildland Firefighters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Evacuation Coordinators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Evacuation Center support workers and volunteers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err="1"/>
              <a:t>Beardy’s</a:t>
            </a:r>
            <a:r>
              <a:rPr lang="en-US" dirty="0"/>
              <a:t> &amp; </a:t>
            </a:r>
            <a:r>
              <a:rPr lang="en-US" dirty="0" err="1"/>
              <a:t>Okemasis</a:t>
            </a:r>
            <a:r>
              <a:rPr lang="en-US" dirty="0"/>
              <a:t>’ Cree Nation Chief and Council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err="1"/>
              <a:t>Beardy’s</a:t>
            </a:r>
            <a:r>
              <a:rPr lang="en-US" dirty="0"/>
              <a:t> &amp; </a:t>
            </a:r>
            <a:r>
              <a:rPr lang="en-US" dirty="0" err="1"/>
              <a:t>Okemasis</a:t>
            </a:r>
            <a:r>
              <a:rPr lang="en-US" dirty="0"/>
              <a:t>’ Cree Nation Departments: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Willow Cree Health, Community Development, Prevention, Sports, Youth, Culture and Recreation, The Grill Staff, Finance, Lands, QBOW, Justice-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All those that donated to our endeavor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All our Northern Brothers and Sisters who entrusted our nation with their families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CC7B2-30A4-8DC3-C5B2-1E53C8255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452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D7F709-8434-B900-E9B9-972E9CA17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F6F7A9-D73E-59A0-7654-2A53EE8309A0}"/>
              </a:ext>
            </a:extLst>
          </p:cNvPr>
          <p:cNvSpPr txBox="1"/>
          <p:nvPr/>
        </p:nvSpPr>
        <p:spPr>
          <a:xfrm>
            <a:off x="3285066" y="2624666"/>
            <a:ext cx="5621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QUESTIONS?</a:t>
            </a:r>
            <a:endParaRPr lang="en-CA" sz="6600" dirty="0"/>
          </a:p>
        </p:txBody>
      </p:sp>
    </p:spTree>
    <p:extLst>
      <p:ext uri="{BB962C8B-B14F-4D97-AF65-F5344CB8AC3E}">
        <p14:creationId xmlns:p14="http://schemas.microsoft.com/office/powerpoint/2010/main" val="3570909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7B784-3722-7861-41DE-98C64EDC4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RezCross</a:t>
            </a:r>
            <a:r>
              <a:rPr lang="en-US" dirty="0"/>
              <a:t>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DF704-C4ED-B733-5BC1-CBC4AB1C5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an Indigenous led Emergency Evacuation Center, first of its kind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providing holistic, culturally grounded care for our northern relations fleeing the north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indigenous-led emergency response and supports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supported by compassionate community members who understand the unique realities faced by our first nation relatives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safe, welcoming space with a proud legacy 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CE6D60-0D2C-63E5-9BA4-4591F88E3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76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CDED8-CD9E-CC78-62D9-3E5988646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978243"/>
            <a:ext cx="10058400" cy="122215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Assembling our Team</a:t>
            </a:r>
            <a:br>
              <a:rPr lang="en-US" dirty="0"/>
            </a:br>
            <a:r>
              <a:rPr lang="en-US" dirty="0"/>
              <a:t>Our Story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3814BE-4D75-2302-9836-EBD1A2DB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718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F1D74A1-23FC-8DAF-DF05-7B8A7D5F2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7305988-904C-0C88-7EA8-FC7D780750CF}"/>
              </a:ext>
            </a:extLst>
          </p:cNvPr>
          <p:cNvSpPr txBox="1"/>
          <p:nvPr/>
        </p:nvSpPr>
        <p:spPr>
          <a:xfrm>
            <a:off x="685800" y="635000"/>
            <a:ext cx="7924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</a:t>
            </a:r>
            <a:r>
              <a:rPr lang="en-US" sz="2400" i="1" dirty="0"/>
              <a:t>Our community has always lent a helping hand when called to do so… and our community has always been a gathering place for folks coming to our territories</a:t>
            </a:r>
            <a:r>
              <a:rPr lang="en-US" sz="2400" dirty="0"/>
              <a:t>. </a:t>
            </a:r>
            <a:r>
              <a:rPr lang="en-US" sz="2400" i="1" dirty="0"/>
              <a:t>We are known in Cree as </a:t>
            </a:r>
            <a:r>
              <a:rPr lang="en-US" sz="2400" i="1" dirty="0" err="1"/>
              <a:t>wastahimakiw</a:t>
            </a:r>
            <a:r>
              <a:rPr lang="en-US" sz="2400" i="1" dirty="0"/>
              <a:t> </a:t>
            </a:r>
            <a:r>
              <a:rPr lang="en-US" sz="2400" i="1" dirty="0" err="1"/>
              <a:t>iyiniwak</a:t>
            </a:r>
            <a:r>
              <a:rPr lang="en-US" sz="2400" i="1" dirty="0"/>
              <a:t> – ‘the waving people’ because of our good nature, and our hospitality. We’re going to continue that by opening </a:t>
            </a:r>
            <a:r>
              <a:rPr lang="en-US" sz="2400" i="1" dirty="0" err="1"/>
              <a:t>RezCross</a:t>
            </a:r>
            <a:r>
              <a:rPr lang="en-US" sz="2400" i="1" dirty="0"/>
              <a:t> again for our relations fleeing the devastating wildfires in Northern Saskatchewan. Our people demonstrated that compassion and care 10 years ago, and we’re doing it again now</a:t>
            </a:r>
            <a:r>
              <a:rPr lang="en-US" sz="2400" dirty="0"/>
              <a:t>.”</a:t>
            </a:r>
            <a:br>
              <a:rPr lang="en-US" sz="2000" dirty="0"/>
            </a:br>
            <a:br>
              <a:rPr lang="en-US" sz="3200" dirty="0"/>
            </a:br>
            <a:r>
              <a:rPr lang="en-US" dirty="0">
                <a:solidFill>
                  <a:srgbClr val="C5AE76"/>
                </a:solidFill>
              </a:rPr>
              <a:t>- </a:t>
            </a:r>
            <a:r>
              <a:rPr lang="en-US" dirty="0">
                <a:solidFill>
                  <a:schemeClr val="accent1"/>
                </a:solidFill>
              </a:rPr>
              <a:t>Melanie </a:t>
            </a:r>
            <a:r>
              <a:rPr lang="en-US" dirty="0" err="1">
                <a:solidFill>
                  <a:schemeClr val="accent1"/>
                </a:solidFill>
              </a:rPr>
              <a:t>Gardypie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Councilor i/c Emergency Management</a:t>
            </a:r>
            <a:endParaRPr lang="en-CA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1164A7-C6CE-ACD7-3E68-19181A4DF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5383" y="229501"/>
            <a:ext cx="2983098" cy="13637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E353A1-40DB-426C-80D4-F74F5E53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7783" y="3819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633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DB0F2-BE76-793A-3683-214565760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E0FF7-92E1-4587-4662-C9C0E897A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Support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77018-EC13-A990-933A-11B161FF2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en-US" dirty="0"/>
              <a:t>Accommodations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Nutrition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Health Services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Mental Health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Recreation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Safety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7D8486-B509-0438-8C15-64F3DB597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20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B23D-1556-2ECF-EE36-107B99096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Accommodations</a:t>
            </a:r>
            <a:endParaRPr lang="en-CA" dirty="0"/>
          </a:p>
        </p:txBody>
      </p:sp>
      <p:pic>
        <p:nvPicPr>
          <p:cNvPr id="10" name="Content Placeholder 9" descr="A room with tables and chairs&#10;&#10;AI-generated content may be incorrect.">
            <a:extLst>
              <a:ext uri="{FF2B5EF4-FFF2-40B4-BE49-F238E27FC236}">
                <a16:creationId xmlns:a16="http://schemas.microsoft.com/office/drawing/2014/main" id="{3DFA90AF-FA97-8BC1-E525-358E4AA9210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2466648"/>
            <a:ext cx="4937125" cy="2781954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58875D9-E034-2646-9110-A8686B1E0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BD995A2-C798-8165-2969-15FE73509D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6003" y="2052506"/>
            <a:ext cx="4937760" cy="4023360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congregated sleeping arrangement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queen air mattress beds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cribs and playpens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accessible beds for elderly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male and female bathroom facilities with showers</a:t>
            </a:r>
          </a:p>
          <a:p>
            <a:r>
              <a:rPr lang="en-US" dirty="0"/>
              <a:t>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8421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A63EB-D88C-FB47-792F-08FDA2DDC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</a:t>
            </a:r>
            <a:endParaRPr lang="en-C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C584D9-865B-F43C-2471-291F6E8D2F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Three hot and fresh meals offered every day for the duration of our stay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All dietary needs were met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Culturally based meals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Accessible snacks for all ages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Fresh water, coffee and tea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All baby formula was gathered for those that needed it</a:t>
            </a:r>
          </a:p>
        </p:txBody>
      </p:sp>
      <p:pic>
        <p:nvPicPr>
          <p:cNvPr id="8" name="Content Placeholder 7" descr="A room with tables and chairs&#10;&#10;AI-generated content may be incorrect.">
            <a:extLst>
              <a:ext uri="{FF2B5EF4-FFF2-40B4-BE49-F238E27FC236}">
                <a16:creationId xmlns:a16="http://schemas.microsoft.com/office/drawing/2014/main" id="{CD57B507-AB0D-3410-9118-6BF6A05260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2466648"/>
            <a:ext cx="4937125" cy="2781954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6EAAB1C-B51D-05D2-547C-EC54BA95D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588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B74E1-A9FE-6C43-6F54-F0232CADB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Services</a:t>
            </a:r>
            <a:endParaRPr lang="en-C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512E10-AB61-2845-22EC-290C451561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Home Care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Primary Health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Nursing staff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Dental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Medical Transportation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Diet and Nutrition 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70589-59ED-2C8F-0C10-8E73A609BD9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C5C1B1-0995-6E53-7543-F5F7BCEF9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08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A497D-E68F-2167-DD60-B186B8AEB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Health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5A005-3F9A-CF7D-C097-4AD964074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Offered 24/7 on site supports</a:t>
            </a:r>
          </a:p>
          <a:p>
            <a:pPr lvl="1"/>
            <a:r>
              <a:rPr lang="en-US" dirty="0"/>
              <a:t>Counselling and Therapy</a:t>
            </a:r>
          </a:p>
          <a:p>
            <a:pPr lvl="1"/>
            <a:r>
              <a:rPr lang="en-US" dirty="0"/>
              <a:t>IRS support</a:t>
            </a:r>
          </a:p>
          <a:p>
            <a:pPr lvl="1"/>
            <a:r>
              <a:rPr lang="en-US" dirty="0"/>
              <a:t>Addictions</a:t>
            </a:r>
          </a:p>
          <a:p>
            <a:pPr lvl="1"/>
            <a:r>
              <a:rPr lang="en-US" dirty="0"/>
              <a:t>Cultural and Spiritual supports</a:t>
            </a:r>
          </a:p>
          <a:p>
            <a:pPr lvl="1"/>
            <a:r>
              <a:rPr lang="en-US" dirty="0"/>
              <a:t>Elder supports</a:t>
            </a:r>
            <a:endParaRPr lang="en-CA" dirty="0"/>
          </a:p>
          <a:p>
            <a:pPr marL="201168" lvl="1" indent="0">
              <a:buNone/>
            </a:pPr>
            <a:r>
              <a:rPr lang="en-CA" dirty="0"/>
              <a:t>Our supports were available to our visitors when ever they were needed</a:t>
            </a:r>
          </a:p>
          <a:p>
            <a:pPr marL="201168" lvl="1" indent="0">
              <a:buNone/>
            </a:pPr>
            <a:endParaRPr lang="en-CA" dirty="0"/>
          </a:p>
          <a:p>
            <a:pPr marL="201168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D09F33-4D4A-103D-0A2E-02313ADD8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83" y="77101"/>
            <a:ext cx="2983098" cy="13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2408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237</TotalTime>
  <Words>493</Words>
  <Application>Microsoft Office PowerPoint</Application>
  <PresentationFormat>Widescreen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Courier New</vt:lpstr>
      <vt:lpstr>Retrospect</vt:lpstr>
      <vt:lpstr>RezCross Operation Red Willow</vt:lpstr>
      <vt:lpstr>What is RezCross?</vt:lpstr>
      <vt:lpstr>Assembling our Team Our Story</vt:lpstr>
      <vt:lpstr>PowerPoint Presentation</vt:lpstr>
      <vt:lpstr>Elements of Support</vt:lpstr>
      <vt:lpstr>Accommodations</vt:lpstr>
      <vt:lpstr>Nutrition</vt:lpstr>
      <vt:lpstr>Health Services</vt:lpstr>
      <vt:lpstr>Mental Health</vt:lpstr>
      <vt:lpstr>Recreational Activities</vt:lpstr>
      <vt:lpstr>Safety</vt:lpstr>
      <vt:lpstr>Our Team</vt:lpstr>
      <vt:lpstr>Special Thanks: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Loressa Mike</dc:creator>
  <cp:lastModifiedBy>Loressa Mike</cp:lastModifiedBy>
  <cp:revision>4</cp:revision>
  <dcterms:created xsi:type="dcterms:W3CDTF">2025-10-28T03:42:50Z</dcterms:created>
  <dcterms:modified xsi:type="dcterms:W3CDTF">2025-10-28T15:29:36Z</dcterms:modified>
</cp:coreProperties>
</file>